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26" r:id="rId1"/>
  </p:sldMasterIdLst>
  <p:sldIdLst>
    <p:sldId id="256" r:id="rId2"/>
    <p:sldId id="266" r:id="rId3"/>
    <p:sldId id="258" r:id="rId4"/>
    <p:sldId id="261" r:id="rId5"/>
    <p:sldId id="265" r:id="rId6"/>
    <p:sldId id="267" r:id="rId7"/>
    <p:sldId id="268" r:id="rId8"/>
    <p:sldId id="295" r:id="rId9"/>
    <p:sldId id="296" r:id="rId10"/>
    <p:sldId id="260" r:id="rId11"/>
    <p:sldId id="262" r:id="rId12"/>
    <p:sldId id="269" r:id="rId13"/>
    <p:sldId id="270" r:id="rId14"/>
    <p:sldId id="273" r:id="rId15"/>
    <p:sldId id="274" r:id="rId16"/>
    <p:sldId id="275" r:id="rId17"/>
    <p:sldId id="276" r:id="rId18"/>
    <p:sldId id="279" r:id="rId19"/>
    <p:sldId id="277" r:id="rId20"/>
    <p:sldId id="278" r:id="rId21"/>
    <p:sldId id="291" r:id="rId22"/>
    <p:sldId id="292" r:id="rId23"/>
    <p:sldId id="293" r:id="rId24"/>
    <p:sldId id="294" r:id="rId25"/>
    <p:sldId id="280" r:id="rId26"/>
    <p:sldId id="263" r:id="rId27"/>
    <p:sldId id="271" r:id="rId28"/>
    <p:sldId id="272" r:id="rId29"/>
    <p:sldId id="282" r:id="rId30"/>
    <p:sldId id="286" r:id="rId31"/>
    <p:sldId id="285" r:id="rId32"/>
    <p:sldId id="284" r:id="rId33"/>
    <p:sldId id="283" r:id="rId34"/>
    <p:sldId id="281" r:id="rId35"/>
    <p:sldId id="289" r:id="rId36"/>
    <p:sldId id="264" r:id="rId37"/>
    <p:sldId id="288" r:id="rId38"/>
    <p:sldId id="287" r:id="rId39"/>
    <p:sldId id="29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12" autoAdjust="0"/>
    <p:restoredTop sz="94660"/>
  </p:normalViewPr>
  <p:slideViewPr>
    <p:cSldViewPr snapToGrid="0">
      <p:cViewPr varScale="1">
        <p:scale>
          <a:sx n="72" d="100"/>
          <a:sy n="72" d="100"/>
        </p:scale>
        <p:origin x="68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82324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09553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390018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009966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593969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006621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689387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807436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57339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5637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12700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85041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65729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24535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00243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0518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9/4/2023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06790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9/4/2023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99133916"/>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008AA-5731-4DB6-A632-BCEAEC534132}"/>
              </a:ext>
            </a:extLst>
          </p:cNvPr>
          <p:cNvSpPr>
            <a:spLocks noGrp="1"/>
          </p:cNvSpPr>
          <p:nvPr>
            <p:ph type="ctrTitle"/>
          </p:nvPr>
        </p:nvSpPr>
        <p:spPr>
          <a:xfrm>
            <a:off x="1733442" y="442551"/>
            <a:ext cx="9745732" cy="1187466"/>
          </a:xfrm>
        </p:spPr>
        <p:txBody>
          <a:bodyPr>
            <a:normAutofit fontScale="90000"/>
          </a:bodyPr>
          <a:lstStyle/>
          <a:p>
            <a:pPr algn="ctr"/>
            <a:r>
              <a:rPr lang="en-US" sz="7200" b="1" u="sng" dirty="0">
                <a:latin typeface="Algerian" panose="04020705040A02060702" pitchFamily="82" charset="0"/>
                <a:cs typeface="Times New Roman" panose="02020603050405020304" pitchFamily="18" charset="0"/>
              </a:rPr>
              <a:t>FoodBox Express</a:t>
            </a:r>
            <a:endParaRPr lang="en-IN" sz="7200" b="1" u="sng" dirty="0">
              <a:latin typeface="Algerian" panose="04020705040A02060702" pitchFamily="82" charset="0"/>
              <a:cs typeface="Times New Roman" panose="02020603050405020304" pitchFamily="18" charset="0"/>
            </a:endParaRPr>
          </a:p>
        </p:txBody>
      </p:sp>
      <p:pic>
        <p:nvPicPr>
          <p:cNvPr id="6" name="Picture 5">
            <a:extLst>
              <a:ext uri="{FF2B5EF4-FFF2-40B4-BE49-F238E27FC236}">
                <a16:creationId xmlns:a16="http://schemas.microsoft.com/office/drawing/2014/main" id="{D989F59A-79F7-4A63-B8C4-47E6E5A24D4C}"/>
              </a:ext>
            </a:extLst>
          </p:cNvPr>
          <p:cNvPicPr>
            <a:picLocks noChangeAspect="1"/>
          </p:cNvPicPr>
          <p:nvPr/>
        </p:nvPicPr>
        <p:blipFill>
          <a:blip r:embed="rId2"/>
          <a:stretch>
            <a:fillRect/>
          </a:stretch>
        </p:blipFill>
        <p:spPr>
          <a:xfrm>
            <a:off x="8309113" y="2410033"/>
            <a:ext cx="3790121" cy="2811323"/>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27740382-7A85-45F6-92B1-41A70D1EE05B}"/>
              </a:ext>
            </a:extLst>
          </p:cNvPr>
          <p:cNvSpPr txBox="1">
            <a:spLocks/>
          </p:cNvSpPr>
          <p:nvPr/>
        </p:nvSpPr>
        <p:spPr>
          <a:xfrm>
            <a:off x="3803374" y="2161967"/>
            <a:ext cx="3790121" cy="819772"/>
          </a:xfrm>
          <a:prstGeom prst="rect">
            <a:avLst/>
          </a:prstGeom>
          <a:effectLst/>
        </p:spPr>
        <p:txBody>
          <a:bodyPr vert="horz" lIns="91440" tIns="45720" rIns="91440" bIns="45720" rtlCol="0" anchor="b">
            <a:no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u="sng" dirty="0">
                <a:latin typeface="Times New Roman" panose="02020603050405020304" pitchFamily="18" charset="0"/>
                <a:cs typeface="Times New Roman" panose="02020603050405020304" pitchFamily="18" charset="0"/>
              </a:rPr>
              <a:t>Presented By:-</a:t>
            </a:r>
            <a:endParaRPr lang="en-IN" sz="4800"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9E3A9175-22D4-4E9A-9930-17F26316A480}"/>
              </a:ext>
            </a:extLst>
          </p:cNvPr>
          <p:cNvSpPr txBox="1"/>
          <p:nvPr/>
        </p:nvSpPr>
        <p:spPr>
          <a:xfrm>
            <a:off x="4373219" y="2822714"/>
            <a:ext cx="5221356" cy="3323987"/>
          </a:xfrm>
          <a:prstGeom prst="rect">
            <a:avLst/>
          </a:prstGeom>
          <a:noFill/>
        </p:spPr>
        <p:txBody>
          <a:bodyPr wrap="square" rtlCol="0">
            <a:spAutoFit/>
          </a:bodyPr>
          <a:lstStyle/>
          <a:p>
            <a:pPr marL="457200" indent="-457200">
              <a:lnSpc>
                <a:spcPct val="150000"/>
              </a:lnSpc>
              <a:spcBef>
                <a:spcPts val="0"/>
              </a:spcBef>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Mayur Nandale </a:t>
            </a:r>
          </a:p>
          <a:p>
            <a:pPr marL="457200" indent="-457200">
              <a:lnSpc>
                <a:spcPct val="150000"/>
              </a:lnSpc>
              <a:spcBef>
                <a:spcPts val="0"/>
              </a:spcBef>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Karan </a:t>
            </a:r>
            <a:r>
              <a:rPr lang="en-IN" sz="3200" dirty="0" err="1">
                <a:latin typeface="Times New Roman" panose="02020603050405020304" pitchFamily="18" charset="0"/>
                <a:cs typeface="Times New Roman" panose="02020603050405020304" pitchFamily="18" charset="0"/>
              </a:rPr>
              <a:t>Ekal</a:t>
            </a:r>
            <a:r>
              <a:rPr lang="en-IN" sz="3200" dirty="0">
                <a:latin typeface="Times New Roman" panose="02020603050405020304" pitchFamily="18" charset="0"/>
                <a:cs typeface="Times New Roman" panose="02020603050405020304" pitchFamily="18" charset="0"/>
              </a:rPr>
              <a:t> </a:t>
            </a:r>
          </a:p>
          <a:p>
            <a:pPr marL="457200" indent="-457200">
              <a:lnSpc>
                <a:spcPct val="150000"/>
              </a:lnSpc>
              <a:spcBef>
                <a:spcPts val="0"/>
              </a:spcBef>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Vaishali </a:t>
            </a:r>
            <a:r>
              <a:rPr lang="en-IN" sz="3200" dirty="0" err="1">
                <a:latin typeface="Times New Roman" panose="02020603050405020304" pitchFamily="18" charset="0"/>
                <a:cs typeface="Times New Roman" panose="02020603050405020304" pitchFamily="18" charset="0"/>
              </a:rPr>
              <a:t>Khetmalis</a:t>
            </a:r>
            <a:endParaRPr lang="en-IN" sz="3200" dirty="0">
              <a:latin typeface="Times New Roman" panose="02020603050405020304" pitchFamily="18" charset="0"/>
              <a:cs typeface="Times New Roman" panose="02020603050405020304" pitchFamily="18" charset="0"/>
            </a:endParaRPr>
          </a:p>
          <a:p>
            <a:pPr marL="457200" indent="-457200">
              <a:lnSpc>
                <a:spcPct val="150000"/>
              </a:lnSpc>
              <a:spcBef>
                <a:spcPts val="0"/>
              </a:spcBef>
              <a:buFont typeface="Arial" panose="020B0604020202020204" pitchFamily="34" charset="0"/>
              <a:buChar char="•"/>
            </a:pPr>
            <a:r>
              <a:rPr lang="en-IN" sz="3200" dirty="0">
                <a:latin typeface="Times New Roman" panose="02020603050405020304" pitchFamily="18" charset="0"/>
                <a:cs typeface="Times New Roman" panose="02020603050405020304" pitchFamily="18" charset="0"/>
              </a:rPr>
              <a:t>Swapnil </a:t>
            </a:r>
            <a:r>
              <a:rPr lang="en-IN" sz="3200" dirty="0" err="1">
                <a:latin typeface="Times New Roman" panose="02020603050405020304" pitchFamily="18" charset="0"/>
                <a:cs typeface="Times New Roman" panose="02020603050405020304" pitchFamily="18" charset="0"/>
              </a:rPr>
              <a:t>Ghodekar</a:t>
            </a:r>
            <a:endParaRPr lang="en-IN" sz="32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426958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50554-0528-4D75-8DBF-B8E93798B328}"/>
              </a:ext>
            </a:extLst>
          </p:cNvPr>
          <p:cNvSpPr>
            <a:spLocks noGrp="1"/>
          </p:cNvSpPr>
          <p:nvPr>
            <p:ph type="ctrTitle"/>
          </p:nvPr>
        </p:nvSpPr>
        <p:spPr>
          <a:xfrm>
            <a:off x="2252869" y="735495"/>
            <a:ext cx="6294781" cy="1011237"/>
          </a:xfrm>
        </p:spPr>
        <p:txBody>
          <a:bodyPr>
            <a:normAutofit/>
          </a:bodyPr>
          <a:lstStyle/>
          <a:p>
            <a:r>
              <a:rPr lang="en-US" sz="5400" b="1" u="sng" dirty="0">
                <a:latin typeface="Times New Roman" panose="02020603050405020304" pitchFamily="18" charset="0"/>
                <a:cs typeface="Times New Roman" panose="02020603050405020304" pitchFamily="18" charset="0"/>
              </a:rPr>
              <a:t>MODULES USED:-</a:t>
            </a:r>
            <a:endParaRPr lang="en-IN" sz="5400" b="1" u="sn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FE8F20E-4E1A-4F50-9675-20FD8741C99D}"/>
              </a:ext>
            </a:extLst>
          </p:cNvPr>
          <p:cNvSpPr txBox="1"/>
          <p:nvPr/>
        </p:nvSpPr>
        <p:spPr>
          <a:xfrm>
            <a:off x="4121426" y="1997839"/>
            <a:ext cx="5764694" cy="2862322"/>
          </a:xfrm>
          <a:prstGeom prst="rect">
            <a:avLst/>
          </a:prstGeom>
          <a:noFill/>
        </p:spPr>
        <p:txBody>
          <a:bodyPr wrap="square" rtlCol="0">
            <a:spAutoFit/>
          </a:bodyPr>
          <a:lstStyle/>
          <a:p>
            <a:pPr marL="571500" indent="-571500">
              <a:lnSpc>
                <a:spcPct val="150000"/>
              </a:lnSpc>
              <a:spcBef>
                <a:spcPts val="0"/>
              </a:spcBef>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Admin</a:t>
            </a:r>
          </a:p>
          <a:p>
            <a:pPr marL="571500" indent="-571500">
              <a:lnSpc>
                <a:spcPct val="150000"/>
              </a:lnSpc>
              <a:spcBef>
                <a:spcPts val="0"/>
              </a:spcBef>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User</a:t>
            </a:r>
          </a:p>
          <a:p>
            <a:pPr marL="571500" indent="-571500">
              <a:lnSpc>
                <a:spcPct val="150000"/>
              </a:lnSpc>
              <a:spcBef>
                <a:spcPts val="0"/>
              </a:spcBef>
              <a:buFont typeface="Arial" panose="020B0604020202020204" pitchFamily="34" charset="0"/>
              <a:buChar char="•"/>
            </a:pPr>
            <a:r>
              <a:rPr lang="en-US" sz="3600" dirty="0">
                <a:latin typeface="Times New Roman" panose="02020603050405020304" pitchFamily="18" charset="0"/>
                <a:cs typeface="Times New Roman" panose="02020603050405020304" pitchFamily="18" charset="0"/>
              </a:rPr>
              <a:t>Delivery Boy</a:t>
            </a:r>
            <a:endParaRPr lang="en-IN" sz="36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79859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1579-8FA6-4C80-AF61-4C1FBD8FAA83}"/>
              </a:ext>
            </a:extLst>
          </p:cNvPr>
          <p:cNvSpPr>
            <a:spLocks noGrp="1"/>
          </p:cNvSpPr>
          <p:nvPr>
            <p:ph type="title"/>
          </p:nvPr>
        </p:nvSpPr>
        <p:spPr>
          <a:xfrm>
            <a:off x="1524000" y="625581"/>
            <a:ext cx="3114261" cy="912256"/>
          </a:xfrm>
        </p:spPr>
        <p:txBody>
          <a:bodyPr>
            <a:normAutofit fontScale="90000"/>
          </a:bodyPr>
          <a:lstStyle/>
          <a:p>
            <a:r>
              <a:rPr lang="en-US" sz="4900" b="1" u="sng" dirty="0">
                <a:solidFill>
                  <a:schemeClr val="tx1"/>
                </a:solidFill>
                <a:latin typeface="Times New Roman" panose="02020603050405020304" pitchFamily="18" charset="0"/>
                <a:cs typeface="Times New Roman" panose="02020603050405020304" pitchFamily="18" charset="0"/>
              </a:rPr>
              <a:t>Admin:-</a:t>
            </a:r>
            <a:br>
              <a:rPr lang="en-US" sz="4400" dirty="0">
                <a:solidFill>
                  <a:schemeClr val="tx1"/>
                </a:solidFill>
                <a:latin typeface="Times New Roman" panose="02020603050405020304" pitchFamily="18" charset="0"/>
                <a:cs typeface="Times New Roman" panose="02020603050405020304" pitchFamily="18" charset="0"/>
              </a:rPr>
            </a:br>
            <a:endParaRPr lang="en-IN" dirty="0"/>
          </a:p>
        </p:txBody>
      </p:sp>
      <p:sp>
        <p:nvSpPr>
          <p:cNvPr id="5" name="Content Placeholder 4">
            <a:extLst>
              <a:ext uri="{FF2B5EF4-FFF2-40B4-BE49-F238E27FC236}">
                <a16:creationId xmlns:a16="http://schemas.microsoft.com/office/drawing/2014/main" id="{E52388B4-3C0D-424F-AB7B-C7A1B1A79803}"/>
              </a:ext>
            </a:extLst>
          </p:cNvPr>
          <p:cNvSpPr>
            <a:spLocks noGrp="1"/>
          </p:cNvSpPr>
          <p:nvPr>
            <p:ph idx="1"/>
          </p:nvPr>
        </p:nvSpPr>
        <p:spPr>
          <a:xfrm>
            <a:off x="1921566" y="1537837"/>
            <a:ext cx="9766852" cy="3042541"/>
          </a:xfrm>
        </p:spPr>
        <p:txBody>
          <a:bodyPr>
            <a:normAutofit fontScale="92500" lnSpcReduction="10000"/>
          </a:bodyPr>
          <a:lstStyle/>
          <a:p>
            <a:pPr marL="0" indent="0">
              <a:buNone/>
            </a:pPr>
            <a:r>
              <a:rPr lang="en-US" sz="2800" dirty="0">
                <a:latin typeface="Times New Roman" panose="02020603050405020304" pitchFamily="18" charset="0"/>
                <a:cs typeface="Times New Roman" panose="02020603050405020304" pitchFamily="18" charset="0"/>
              </a:rPr>
              <a:t>Admin Will Manage the :-</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Customer List</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Order History</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Tiffin Management (Add/Delete/Edit)</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Delivery Boy Management (add)</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Add Delivery Address</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2005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26C7A-3721-4568-915D-2930F74EAB22}"/>
              </a:ext>
            </a:extLst>
          </p:cNvPr>
          <p:cNvSpPr>
            <a:spLocks noGrp="1"/>
          </p:cNvSpPr>
          <p:nvPr>
            <p:ph type="title"/>
          </p:nvPr>
        </p:nvSpPr>
        <p:spPr>
          <a:xfrm>
            <a:off x="92765" y="125026"/>
            <a:ext cx="7421218" cy="179774"/>
          </a:xfrm>
        </p:spPr>
        <p:txBody>
          <a:bodyPr>
            <a:noAutofit/>
          </a:bodyPr>
          <a:lstStyle/>
          <a:p>
            <a:r>
              <a:rPr lang="en-US" sz="2000" b="1" u="sng" dirty="0">
                <a:latin typeface="Times New Roman" panose="02020603050405020304" pitchFamily="18" charset="0"/>
                <a:cs typeface="Times New Roman" panose="02020603050405020304" pitchFamily="18" charset="0"/>
              </a:rPr>
              <a:t>OUTPUT</a:t>
            </a:r>
            <a:r>
              <a:rPr lang="en-US" sz="2000" b="1" dirty="0">
                <a:latin typeface="Times New Roman" panose="02020603050405020304" pitchFamily="18" charset="0"/>
                <a:cs typeface="Times New Roman" panose="02020603050405020304" pitchFamily="18" charset="0"/>
              </a:rPr>
              <a:t>:- (Registration of New Admin)</a:t>
            </a:r>
            <a:endParaRPr lang="en-IN" sz="20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1DE1C4B-8A9B-47DF-BE6F-74E92941EB99}"/>
              </a:ext>
            </a:extLst>
          </p:cNvPr>
          <p:cNvPicPr>
            <a:picLocks noChangeAspect="1"/>
          </p:cNvPicPr>
          <p:nvPr/>
        </p:nvPicPr>
        <p:blipFill>
          <a:blip r:embed="rId2"/>
          <a:stretch>
            <a:fillRect/>
          </a:stretch>
        </p:blipFill>
        <p:spPr>
          <a:xfrm>
            <a:off x="92765" y="516834"/>
            <a:ext cx="10628243" cy="5022573"/>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36DC5E32-AF85-4DAB-A427-D88173C802A4}"/>
              </a:ext>
            </a:extLst>
          </p:cNvPr>
          <p:cNvPicPr>
            <a:picLocks noChangeAspect="1"/>
          </p:cNvPicPr>
          <p:nvPr/>
        </p:nvPicPr>
        <p:blipFill>
          <a:blip r:embed="rId3"/>
          <a:stretch>
            <a:fillRect/>
          </a:stretch>
        </p:blipFill>
        <p:spPr>
          <a:xfrm>
            <a:off x="2491410" y="2647991"/>
            <a:ext cx="9462052" cy="40849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6732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216FDC-D212-4490-97B4-1FB8279E31EC}"/>
              </a:ext>
            </a:extLst>
          </p:cNvPr>
          <p:cNvPicPr>
            <a:picLocks noChangeAspect="1"/>
          </p:cNvPicPr>
          <p:nvPr/>
        </p:nvPicPr>
        <p:blipFill>
          <a:blip r:embed="rId2"/>
          <a:stretch>
            <a:fillRect/>
          </a:stretch>
        </p:blipFill>
        <p:spPr>
          <a:xfrm>
            <a:off x="1755953" y="1961796"/>
            <a:ext cx="8965056" cy="2345159"/>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9AE8404-5BA5-4771-A275-87B07F6E3D2C}"/>
              </a:ext>
            </a:extLst>
          </p:cNvPr>
          <p:cNvSpPr txBox="1"/>
          <p:nvPr/>
        </p:nvSpPr>
        <p:spPr>
          <a:xfrm>
            <a:off x="1596926" y="1099931"/>
            <a:ext cx="7427804"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Admin Registered Successfully:-</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0905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A3A9C2-7B95-4BEB-A5BE-3F379802A983}"/>
              </a:ext>
            </a:extLst>
          </p:cNvPr>
          <p:cNvPicPr>
            <a:picLocks noChangeAspect="1"/>
          </p:cNvPicPr>
          <p:nvPr/>
        </p:nvPicPr>
        <p:blipFill>
          <a:blip r:embed="rId2"/>
          <a:stretch>
            <a:fillRect/>
          </a:stretch>
        </p:blipFill>
        <p:spPr>
          <a:xfrm>
            <a:off x="0" y="834888"/>
            <a:ext cx="12192000" cy="6023112"/>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DED9A48-D7CB-4FAA-BA97-FD51C68EE8B0}"/>
              </a:ext>
            </a:extLst>
          </p:cNvPr>
          <p:cNvSpPr txBox="1"/>
          <p:nvPr/>
        </p:nvSpPr>
        <p:spPr>
          <a:xfrm>
            <a:off x="1630017" y="225287"/>
            <a:ext cx="5830957"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Sign in using Admin:-</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9504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FC21CE-9948-49A8-82F7-A540CBA00AD7}"/>
              </a:ext>
            </a:extLst>
          </p:cNvPr>
          <p:cNvPicPr>
            <a:picLocks noChangeAspect="1"/>
          </p:cNvPicPr>
          <p:nvPr/>
        </p:nvPicPr>
        <p:blipFill>
          <a:blip r:embed="rId2"/>
          <a:stretch>
            <a:fillRect/>
          </a:stretch>
        </p:blipFill>
        <p:spPr>
          <a:xfrm>
            <a:off x="0" y="808382"/>
            <a:ext cx="12192000" cy="604961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C184D53E-9B6D-4F1C-AC04-4131BB3222F3}"/>
              </a:ext>
            </a:extLst>
          </p:cNvPr>
          <p:cNvSpPr txBox="1"/>
          <p:nvPr/>
        </p:nvSpPr>
        <p:spPr>
          <a:xfrm>
            <a:off x="1828800" y="178664"/>
            <a:ext cx="5234609"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Admin Dashboard:-</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6126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230D1-CBFF-45DC-805D-AC817E0F5F3E}"/>
              </a:ext>
            </a:extLst>
          </p:cNvPr>
          <p:cNvPicPr>
            <a:picLocks noChangeAspect="1"/>
          </p:cNvPicPr>
          <p:nvPr/>
        </p:nvPicPr>
        <p:blipFill>
          <a:blip r:embed="rId2"/>
          <a:stretch>
            <a:fillRect/>
          </a:stretch>
        </p:blipFill>
        <p:spPr>
          <a:xfrm>
            <a:off x="0" y="742122"/>
            <a:ext cx="12192000" cy="611587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3342D99F-3D69-4BA8-A43F-CF2AADF64D5A}"/>
              </a:ext>
            </a:extLst>
          </p:cNvPr>
          <p:cNvSpPr txBox="1"/>
          <p:nvPr/>
        </p:nvSpPr>
        <p:spPr>
          <a:xfrm>
            <a:off x="1669773" y="143612"/>
            <a:ext cx="5711687"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Add new Delivery Boy</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0271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1892D1-070B-49BF-8899-616406990463}"/>
              </a:ext>
            </a:extLst>
          </p:cNvPr>
          <p:cNvPicPr>
            <a:picLocks noChangeAspect="1"/>
          </p:cNvPicPr>
          <p:nvPr/>
        </p:nvPicPr>
        <p:blipFill>
          <a:blip r:embed="rId2"/>
          <a:stretch>
            <a:fillRect/>
          </a:stretch>
        </p:blipFill>
        <p:spPr>
          <a:xfrm>
            <a:off x="0" y="629796"/>
            <a:ext cx="12192000" cy="384912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698F6941-AE5E-4933-B9BD-6FA57CDE70A1}"/>
              </a:ext>
            </a:extLst>
          </p:cNvPr>
          <p:cNvPicPr>
            <a:picLocks noChangeAspect="1"/>
          </p:cNvPicPr>
          <p:nvPr/>
        </p:nvPicPr>
        <p:blipFill>
          <a:blip r:embed="rId3"/>
          <a:stretch>
            <a:fillRect/>
          </a:stretch>
        </p:blipFill>
        <p:spPr>
          <a:xfrm>
            <a:off x="1776889" y="4664839"/>
            <a:ext cx="9129650" cy="219316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7D4707BB-28E0-48D1-B1B3-1B1772DF07CE}"/>
              </a:ext>
            </a:extLst>
          </p:cNvPr>
          <p:cNvSpPr txBox="1"/>
          <p:nvPr/>
        </p:nvSpPr>
        <p:spPr>
          <a:xfrm>
            <a:off x="1776889" y="75170"/>
            <a:ext cx="6916537"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Delivery Boy Added Successfully</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1838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E030BF-EF59-4BF9-8093-F60E373FC97A}"/>
              </a:ext>
            </a:extLst>
          </p:cNvPr>
          <p:cNvPicPr>
            <a:picLocks noChangeAspect="1"/>
          </p:cNvPicPr>
          <p:nvPr/>
        </p:nvPicPr>
        <p:blipFill>
          <a:blip r:embed="rId2"/>
          <a:stretch>
            <a:fillRect/>
          </a:stretch>
        </p:blipFill>
        <p:spPr>
          <a:xfrm>
            <a:off x="0" y="734482"/>
            <a:ext cx="12192000" cy="465915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BDF2104-BB7C-4EAA-9DB9-3FAC47BF7E5A}"/>
              </a:ext>
            </a:extLst>
          </p:cNvPr>
          <p:cNvSpPr txBox="1"/>
          <p:nvPr/>
        </p:nvSpPr>
        <p:spPr>
          <a:xfrm>
            <a:off x="1669774" y="185530"/>
            <a:ext cx="6215269"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Add Address</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6F8A8C1-8BDA-4FC1-A9CE-2230998E02DD}"/>
              </a:ext>
            </a:extLst>
          </p:cNvPr>
          <p:cNvPicPr>
            <a:picLocks noChangeAspect="1"/>
          </p:cNvPicPr>
          <p:nvPr/>
        </p:nvPicPr>
        <p:blipFill>
          <a:blip r:embed="rId3"/>
          <a:stretch>
            <a:fillRect/>
          </a:stretch>
        </p:blipFill>
        <p:spPr>
          <a:xfrm>
            <a:off x="3193772" y="5480922"/>
            <a:ext cx="6639339" cy="13770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56372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965570-0BEF-4290-8053-24C915DA4ADD}"/>
              </a:ext>
            </a:extLst>
          </p:cNvPr>
          <p:cNvSpPr txBox="1"/>
          <p:nvPr/>
        </p:nvSpPr>
        <p:spPr>
          <a:xfrm>
            <a:off x="1802296" y="198783"/>
            <a:ext cx="5512904"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Add New Tiffin</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D560ABC-88D8-47C5-A34C-EA7A74277ABB}"/>
              </a:ext>
            </a:extLst>
          </p:cNvPr>
          <p:cNvPicPr>
            <a:picLocks noChangeAspect="1"/>
          </p:cNvPicPr>
          <p:nvPr/>
        </p:nvPicPr>
        <p:blipFill>
          <a:blip r:embed="rId2"/>
          <a:stretch>
            <a:fillRect/>
          </a:stretch>
        </p:blipFill>
        <p:spPr>
          <a:xfrm>
            <a:off x="0" y="887894"/>
            <a:ext cx="12192000" cy="59701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5916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BF663-E52E-4229-8B82-734A17295A11}"/>
              </a:ext>
            </a:extLst>
          </p:cNvPr>
          <p:cNvSpPr>
            <a:spLocks noGrp="1"/>
          </p:cNvSpPr>
          <p:nvPr>
            <p:ph type="title"/>
          </p:nvPr>
        </p:nvSpPr>
        <p:spPr>
          <a:xfrm>
            <a:off x="128525" y="609601"/>
            <a:ext cx="9404723" cy="1219199"/>
          </a:xfrm>
        </p:spPr>
        <p:txBody>
          <a:bodyPr>
            <a:normAutofit/>
          </a:bodyPr>
          <a:lstStyle/>
          <a:p>
            <a:r>
              <a:rPr lang="en-US" sz="5400" b="1" u="sng" dirty="0">
                <a:latin typeface="Times New Roman" panose="02020603050405020304" pitchFamily="18" charset="0"/>
                <a:cs typeface="Times New Roman" panose="02020603050405020304" pitchFamily="18" charset="0"/>
              </a:rPr>
              <a:t>Project Overview:-</a:t>
            </a:r>
            <a:endParaRPr lang="en-IN" sz="5400" b="1" u="sng"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3393A45-05D6-4144-86A2-F9DB6F7A91F8}"/>
              </a:ext>
            </a:extLst>
          </p:cNvPr>
          <p:cNvSpPr>
            <a:spLocks noGrp="1"/>
          </p:cNvSpPr>
          <p:nvPr>
            <p:ph idx="1"/>
          </p:nvPr>
        </p:nvSpPr>
        <p:spPr>
          <a:xfrm>
            <a:off x="1586264" y="1961322"/>
            <a:ext cx="9736966" cy="3824420"/>
          </a:xfrm>
        </p:spPr>
        <p:txBody>
          <a:bodyPr>
            <a:normAutofit/>
          </a:bodyPr>
          <a:lstStyle/>
          <a:p>
            <a:pPr marL="0" indent="0" algn="just">
              <a:buNone/>
            </a:pPr>
            <a:r>
              <a:rPr lang="en-US" sz="2400" dirty="0">
                <a:latin typeface="Times New Roman" panose="02020603050405020304" pitchFamily="18" charset="0"/>
                <a:cs typeface="Times New Roman" panose="02020603050405020304" pitchFamily="18" charset="0"/>
              </a:rPr>
              <a:t>Welcome to FoodBox Express, the ultimate solution for all your food cravings! Our innovative concept brings together the convenience of online ordering with the deliciousness of freshly prepared meals. With just a few clicks, you can have restaurant-quality food delivered straight to your doorstep. At FoodBox Express, we believe that good food should be accessible to everyone. That's why we offer a wide range of cuisines to cater to different taste preferences. Whether you're in the mood for Italian, Chinese, or Indian, we've got you covered. And the best part? All our dishes are made using fresh and healthy ingredients, so you can indulge guilt-free!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458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68C78-BCA2-4EB1-A447-490FC387B549}"/>
              </a:ext>
            </a:extLst>
          </p:cNvPr>
          <p:cNvPicPr>
            <a:picLocks noChangeAspect="1"/>
          </p:cNvPicPr>
          <p:nvPr/>
        </p:nvPicPr>
        <p:blipFill>
          <a:blip r:embed="rId2"/>
          <a:stretch>
            <a:fillRect/>
          </a:stretch>
        </p:blipFill>
        <p:spPr>
          <a:xfrm>
            <a:off x="0" y="477077"/>
            <a:ext cx="12192000" cy="4589973"/>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CF3F054-B926-414C-9B3D-BE1C5897156C}"/>
              </a:ext>
            </a:extLst>
          </p:cNvPr>
          <p:cNvPicPr>
            <a:picLocks noChangeAspect="1"/>
          </p:cNvPicPr>
          <p:nvPr/>
        </p:nvPicPr>
        <p:blipFill>
          <a:blip r:embed="rId3"/>
          <a:stretch>
            <a:fillRect/>
          </a:stretch>
        </p:blipFill>
        <p:spPr>
          <a:xfrm>
            <a:off x="1603513" y="5221356"/>
            <a:ext cx="9316278" cy="1636644"/>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0FE6820B-BEE6-44A5-975E-78F33D9C44BB}"/>
              </a:ext>
            </a:extLst>
          </p:cNvPr>
          <p:cNvSpPr txBox="1"/>
          <p:nvPr/>
        </p:nvSpPr>
        <p:spPr>
          <a:xfrm>
            <a:off x="1696278" y="0"/>
            <a:ext cx="5512905"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Tiffin Added Successfully</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944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3E904C-E3BD-4AAD-9613-ED7D19347B2F}"/>
              </a:ext>
            </a:extLst>
          </p:cNvPr>
          <p:cNvSpPr txBox="1"/>
          <p:nvPr/>
        </p:nvSpPr>
        <p:spPr>
          <a:xfrm>
            <a:off x="1908313" y="13252"/>
            <a:ext cx="7129671" cy="738664"/>
          </a:xfrm>
          <a:prstGeom prst="rect">
            <a:avLst/>
          </a:prstGeom>
          <a:noFill/>
        </p:spPr>
        <p:txBody>
          <a:bodyPr wrap="square" rtlCol="0">
            <a:spAutoFit/>
          </a:bodyPr>
          <a:lstStyle/>
          <a:p>
            <a:r>
              <a:rPr lang="en-IN" sz="2400" b="1" u="sng" dirty="0">
                <a:latin typeface="Times New Roman" panose="02020603050405020304" pitchFamily="18" charset="0"/>
                <a:cs typeface="Times New Roman" panose="02020603050405020304" pitchFamily="18" charset="0"/>
              </a:rPr>
              <a:t>Edit Tiffin Detail (Price):-</a:t>
            </a:r>
          </a:p>
          <a:p>
            <a:endParaRPr lang="en-IN" dirty="0"/>
          </a:p>
        </p:txBody>
      </p:sp>
      <p:pic>
        <p:nvPicPr>
          <p:cNvPr id="5" name="Picture 4">
            <a:extLst>
              <a:ext uri="{FF2B5EF4-FFF2-40B4-BE49-F238E27FC236}">
                <a16:creationId xmlns:a16="http://schemas.microsoft.com/office/drawing/2014/main" id="{0451631E-B633-44A8-BF9A-3592B22C9449}"/>
              </a:ext>
            </a:extLst>
          </p:cNvPr>
          <p:cNvPicPr/>
          <p:nvPr/>
        </p:nvPicPr>
        <p:blipFill>
          <a:blip r:embed="rId2"/>
          <a:stretch>
            <a:fillRect/>
          </a:stretch>
        </p:blipFill>
        <p:spPr>
          <a:xfrm>
            <a:off x="0" y="516836"/>
            <a:ext cx="12192000" cy="443947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523C0CC2-E076-4E5C-8597-E056C07E3C05}"/>
              </a:ext>
            </a:extLst>
          </p:cNvPr>
          <p:cNvPicPr>
            <a:picLocks noChangeAspect="1"/>
          </p:cNvPicPr>
          <p:nvPr/>
        </p:nvPicPr>
        <p:blipFill>
          <a:blip r:embed="rId3"/>
          <a:stretch>
            <a:fillRect/>
          </a:stretch>
        </p:blipFill>
        <p:spPr>
          <a:xfrm>
            <a:off x="2120348" y="5083910"/>
            <a:ext cx="7699513" cy="17740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0703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43C4F5-CAB6-4954-B736-A140CD2EE0B9}"/>
              </a:ext>
            </a:extLst>
          </p:cNvPr>
          <p:cNvPicPr>
            <a:picLocks noChangeAspect="1"/>
          </p:cNvPicPr>
          <p:nvPr/>
        </p:nvPicPr>
        <p:blipFill>
          <a:blip r:embed="rId2"/>
          <a:stretch>
            <a:fillRect/>
          </a:stretch>
        </p:blipFill>
        <p:spPr>
          <a:xfrm>
            <a:off x="1" y="569842"/>
            <a:ext cx="12192000" cy="628815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378BE01-B611-4C40-AB1E-E540D3909167}"/>
              </a:ext>
            </a:extLst>
          </p:cNvPr>
          <p:cNvSpPr txBox="1"/>
          <p:nvPr/>
        </p:nvSpPr>
        <p:spPr>
          <a:xfrm>
            <a:off x="1590261" y="0"/>
            <a:ext cx="4744279"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Price Updated Successfully:-</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5689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260DD4-ADEF-4B9D-B3E7-9A3AF43B863E}"/>
              </a:ext>
            </a:extLst>
          </p:cNvPr>
          <p:cNvSpPr txBox="1"/>
          <p:nvPr/>
        </p:nvSpPr>
        <p:spPr>
          <a:xfrm>
            <a:off x="1855304" y="39756"/>
            <a:ext cx="5791200" cy="461665"/>
          </a:xfrm>
          <a:prstGeom prst="rect">
            <a:avLst/>
          </a:prstGeom>
          <a:noFill/>
        </p:spPr>
        <p:txBody>
          <a:bodyPr wrap="square" rtlCol="0">
            <a:spAutoFit/>
          </a:bodyPr>
          <a:lstStyle/>
          <a:p>
            <a:r>
              <a:rPr lang="en-IN" sz="2400" b="1" u="sng" dirty="0">
                <a:latin typeface="Times New Roman" panose="02020603050405020304" pitchFamily="18" charset="0"/>
                <a:cs typeface="Times New Roman" panose="02020603050405020304" pitchFamily="18" charset="0"/>
              </a:rPr>
              <a:t>Delete Tiffin (Roti):-</a:t>
            </a:r>
          </a:p>
        </p:txBody>
      </p:sp>
      <p:pic>
        <p:nvPicPr>
          <p:cNvPr id="5" name="Picture 4">
            <a:extLst>
              <a:ext uri="{FF2B5EF4-FFF2-40B4-BE49-F238E27FC236}">
                <a16:creationId xmlns:a16="http://schemas.microsoft.com/office/drawing/2014/main" id="{83FE4988-B21C-4E1D-95AF-DE419C354075}"/>
              </a:ext>
            </a:extLst>
          </p:cNvPr>
          <p:cNvPicPr>
            <a:picLocks noChangeAspect="1"/>
          </p:cNvPicPr>
          <p:nvPr/>
        </p:nvPicPr>
        <p:blipFill>
          <a:blip r:embed="rId2"/>
          <a:stretch>
            <a:fillRect/>
          </a:stretch>
        </p:blipFill>
        <p:spPr>
          <a:xfrm>
            <a:off x="0" y="609600"/>
            <a:ext cx="12192000" cy="416118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15ACF09-0581-49B4-830C-E0FE756E5422}"/>
              </a:ext>
            </a:extLst>
          </p:cNvPr>
          <p:cNvPicPr/>
          <p:nvPr/>
        </p:nvPicPr>
        <p:blipFill>
          <a:blip r:embed="rId3"/>
          <a:stretch>
            <a:fillRect/>
          </a:stretch>
        </p:blipFill>
        <p:spPr>
          <a:xfrm>
            <a:off x="2782958" y="4865712"/>
            <a:ext cx="6957390" cy="19922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9019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E6E5E8-41E1-4251-9884-5AF3C8CCDAC5}"/>
              </a:ext>
            </a:extLst>
          </p:cNvPr>
          <p:cNvPicPr/>
          <p:nvPr/>
        </p:nvPicPr>
        <p:blipFill>
          <a:blip r:embed="rId2"/>
          <a:stretch>
            <a:fillRect/>
          </a:stretch>
        </p:blipFill>
        <p:spPr>
          <a:xfrm>
            <a:off x="0" y="609600"/>
            <a:ext cx="12191999" cy="6248400"/>
          </a:xfrm>
          <a:prstGeom prst="rect">
            <a:avLst/>
          </a:prstGeom>
        </p:spPr>
      </p:pic>
      <p:sp>
        <p:nvSpPr>
          <p:cNvPr id="5" name="TextBox 4">
            <a:extLst>
              <a:ext uri="{FF2B5EF4-FFF2-40B4-BE49-F238E27FC236}">
                <a16:creationId xmlns:a16="http://schemas.microsoft.com/office/drawing/2014/main" id="{9B4A8F4B-1508-4E8B-AD6D-D6DD4FD31474}"/>
              </a:ext>
            </a:extLst>
          </p:cNvPr>
          <p:cNvSpPr txBox="1"/>
          <p:nvPr/>
        </p:nvSpPr>
        <p:spPr>
          <a:xfrm>
            <a:off x="1656522" y="0"/>
            <a:ext cx="5486400"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Tiffin Deleted Successfully (Roti):-</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9963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7F7EFF-AB76-43B9-B5BC-DECC10A022B4}"/>
              </a:ext>
            </a:extLst>
          </p:cNvPr>
          <p:cNvPicPr>
            <a:picLocks noChangeAspect="1"/>
          </p:cNvPicPr>
          <p:nvPr/>
        </p:nvPicPr>
        <p:blipFill>
          <a:blip r:embed="rId2"/>
          <a:stretch>
            <a:fillRect/>
          </a:stretch>
        </p:blipFill>
        <p:spPr>
          <a:xfrm>
            <a:off x="0" y="1484243"/>
            <a:ext cx="12192000" cy="537375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AD5B1E4E-BD96-4186-B391-1F3829E44CA1}"/>
              </a:ext>
            </a:extLst>
          </p:cNvPr>
          <p:cNvSpPr txBox="1"/>
          <p:nvPr/>
        </p:nvSpPr>
        <p:spPr>
          <a:xfrm>
            <a:off x="1921566" y="622853"/>
            <a:ext cx="6308035"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Customer list</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8295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1579-8FA6-4C80-AF61-4C1FBD8FAA83}"/>
              </a:ext>
            </a:extLst>
          </p:cNvPr>
          <p:cNvSpPr>
            <a:spLocks noGrp="1"/>
          </p:cNvSpPr>
          <p:nvPr>
            <p:ph type="title"/>
          </p:nvPr>
        </p:nvSpPr>
        <p:spPr>
          <a:xfrm>
            <a:off x="1404731" y="266116"/>
            <a:ext cx="3869634" cy="726726"/>
          </a:xfrm>
        </p:spPr>
        <p:txBody>
          <a:bodyPr>
            <a:noAutofit/>
          </a:bodyPr>
          <a:lstStyle/>
          <a:p>
            <a:r>
              <a:rPr lang="en-US" sz="4400" b="1" u="sng" dirty="0">
                <a:latin typeface="Times New Roman" panose="02020603050405020304" pitchFamily="18" charset="0"/>
                <a:cs typeface="Times New Roman" panose="02020603050405020304" pitchFamily="18" charset="0"/>
              </a:rPr>
              <a:t>USER:-</a:t>
            </a:r>
            <a:endParaRPr lang="en-IN" sz="4400" b="1" u="sng" dirty="0"/>
          </a:p>
        </p:txBody>
      </p:sp>
      <p:sp>
        <p:nvSpPr>
          <p:cNvPr id="5" name="Content Placeholder 4">
            <a:extLst>
              <a:ext uri="{FF2B5EF4-FFF2-40B4-BE49-F238E27FC236}">
                <a16:creationId xmlns:a16="http://schemas.microsoft.com/office/drawing/2014/main" id="{E52388B4-3C0D-424F-AB7B-C7A1B1A79803}"/>
              </a:ext>
            </a:extLst>
          </p:cNvPr>
          <p:cNvSpPr>
            <a:spLocks noGrp="1"/>
          </p:cNvSpPr>
          <p:nvPr>
            <p:ph idx="1"/>
          </p:nvPr>
        </p:nvSpPr>
        <p:spPr>
          <a:xfrm>
            <a:off x="2315884" y="992842"/>
            <a:ext cx="8696673" cy="5035826"/>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User Can Access The :-</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Register/Login Page</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Edit Profile</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Add Address/Select Area</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View/Select Menu</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View Order</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Payments</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View Order Status</a:t>
            </a:r>
          </a:p>
        </p:txBody>
      </p:sp>
    </p:spTree>
    <p:extLst>
      <p:ext uri="{BB962C8B-B14F-4D97-AF65-F5344CB8AC3E}">
        <p14:creationId xmlns:p14="http://schemas.microsoft.com/office/powerpoint/2010/main" val="461561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496F2-F0DB-441D-ADD4-D7333ED953EA}"/>
              </a:ext>
            </a:extLst>
          </p:cNvPr>
          <p:cNvPicPr>
            <a:picLocks noChangeAspect="1"/>
          </p:cNvPicPr>
          <p:nvPr/>
        </p:nvPicPr>
        <p:blipFill>
          <a:blip r:embed="rId2"/>
          <a:stretch>
            <a:fillRect/>
          </a:stretch>
        </p:blipFill>
        <p:spPr>
          <a:xfrm>
            <a:off x="0" y="808382"/>
            <a:ext cx="12192000" cy="604961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3E4CC5B-02E6-4125-A070-B7B8035E6C7A}"/>
              </a:ext>
            </a:extLst>
          </p:cNvPr>
          <p:cNvSpPr txBox="1"/>
          <p:nvPr/>
        </p:nvSpPr>
        <p:spPr>
          <a:xfrm>
            <a:off x="1749287" y="181211"/>
            <a:ext cx="6599583"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Customer Registration</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5391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CFB1A2-CAFF-4F9B-A53D-436D374F875E}"/>
              </a:ext>
            </a:extLst>
          </p:cNvPr>
          <p:cNvPicPr>
            <a:picLocks noChangeAspect="1"/>
          </p:cNvPicPr>
          <p:nvPr/>
        </p:nvPicPr>
        <p:blipFill>
          <a:blip r:embed="rId2"/>
          <a:stretch>
            <a:fillRect/>
          </a:stretch>
        </p:blipFill>
        <p:spPr>
          <a:xfrm>
            <a:off x="2047905" y="2346092"/>
            <a:ext cx="8096190" cy="1688738"/>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18573AC0-3790-4417-9807-9C4FE6EE0A82}"/>
              </a:ext>
            </a:extLst>
          </p:cNvPr>
          <p:cNvSpPr txBox="1"/>
          <p:nvPr/>
        </p:nvSpPr>
        <p:spPr>
          <a:xfrm>
            <a:off x="2047905" y="1417983"/>
            <a:ext cx="5943156" cy="738664"/>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Customer Registered Successfully:-</a:t>
            </a:r>
            <a:endParaRPr lang="en-IN" sz="2400" b="1" u="sng"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030922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B350DE-7895-4F79-A2A4-C672D1C49406}"/>
              </a:ext>
            </a:extLst>
          </p:cNvPr>
          <p:cNvPicPr>
            <a:picLocks noChangeAspect="1"/>
          </p:cNvPicPr>
          <p:nvPr/>
        </p:nvPicPr>
        <p:blipFill>
          <a:blip r:embed="rId2"/>
          <a:stretch>
            <a:fillRect/>
          </a:stretch>
        </p:blipFill>
        <p:spPr>
          <a:xfrm>
            <a:off x="0" y="1272208"/>
            <a:ext cx="12192000" cy="5585792"/>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BAA5F47-9131-41D5-B869-D56B994C5F45}"/>
              </a:ext>
            </a:extLst>
          </p:cNvPr>
          <p:cNvSpPr txBox="1"/>
          <p:nvPr/>
        </p:nvSpPr>
        <p:spPr>
          <a:xfrm>
            <a:off x="1815549" y="477078"/>
            <a:ext cx="5367131"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Sign in using Customer</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163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5BF37-663D-480A-99E9-B6B68B862FF3}"/>
              </a:ext>
            </a:extLst>
          </p:cNvPr>
          <p:cNvSpPr>
            <a:spLocks noGrp="1"/>
          </p:cNvSpPr>
          <p:nvPr>
            <p:ph type="ctrTitle"/>
          </p:nvPr>
        </p:nvSpPr>
        <p:spPr>
          <a:xfrm>
            <a:off x="1431235" y="470452"/>
            <a:ext cx="8680174" cy="913121"/>
          </a:xfrm>
        </p:spPr>
        <p:txBody>
          <a:bodyPr>
            <a:noAutofit/>
          </a:bodyPr>
          <a:lstStyle/>
          <a:p>
            <a:r>
              <a:rPr lang="en-US" sz="5400" b="1" u="sng" dirty="0">
                <a:latin typeface="Times New Roman" panose="02020603050405020304" pitchFamily="18" charset="0"/>
                <a:cs typeface="Times New Roman" panose="02020603050405020304" pitchFamily="18" charset="0"/>
              </a:rPr>
              <a:t>TECHNOLOGY USED:-</a:t>
            </a:r>
            <a:endParaRPr lang="en-IN" sz="5400" b="1" u="sng"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4133ECC-29C5-4257-A211-AE6581C4E677}"/>
              </a:ext>
            </a:extLst>
          </p:cNvPr>
          <p:cNvSpPr>
            <a:spLocks noGrp="1"/>
          </p:cNvSpPr>
          <p:nvPr>
            <p:ph type="subTitle" idx="1"/>
          </p:nvPr>
        </p:nvSpPr>
        <p:spPr>
          <a:xfrm>
            <a:off x="524700" y="1087316"/>
            <a:ext cx="10699891" cy="5300232"/>
          </a:xfrm>
        </p:spPr>
        <p:txBody>
          <a:bodyPr>
            <a:noAutofit/>
          </a:bodyPr>
          <a:lstStyle/>
          <a:p>
            <a:pPr algn="just">
              <a:lnSpc>
                <a:spcPct val="150000"/>
              </a:lnSpc>
              <a:spcBef>
                <a:spcPts val="0"/>
              </a:spcBef>
            </a:pPr>
            <a:endParaRPr lang="en-US" sz="2400" cap="none" dirty="0">
              <a:solidFill>
                <a:schemeClr val="tx1"/>
              </a:solidFill>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400" b="1" cap="none"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150000"/>
              </a:lnSpc>
              <a:spcBef>
                <a:spcPts val="0"/>
              </a:spcBef>
              <a:buFont typeface="Arial" panose="020B0604020202020204" pitchFamily="34" charset="0"/>
              <a:buChar char="•"/>
            </a:pPr>
            <a:endParaRPr lang="en-IN" sz="2400" cap="none"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BE4F2BA-0005-44AE-976B-44082F60C60E}"/>
              </a:ext>
            </a:extLst>
          </p:cNvPr>
          <p:cNvGraphicFramePr>
            <a:graphicFrameLocks noGrp="1"/>
          </p:cNvGraphicFramePr>
          <p:nvPr>
            <p:extLst>
              <p:ext uri="{D42A27DB-BD31-4B8C-83A1-F6EECF244321}">
                <p14:modId xmlns:p14="http://schemas.microsoft.com/office/powerpoint/2010/main" val="3668625891"/>
              </p:ext>
            </p:extLst>
          </p:nvPr>
        </p:nvGraphicFramePr>
        <p:xfrm>
          <a:off x="2806984" y="2186058"/>
          <a:ext cx="8417607" cy="2485883"/>
        </p:xfrm>
        <a:graphic>
          <a:graphicData uri="http://schemas.openxmlformats.org/drawingml/2006/table">
            <a:tbl>
              <a:tblPr firstRow="1" bandRow="1">
                <a:tableStyleId>{5C22544A-7EE6-4342-B048-85BDC9FD1C3A}</a:tableStyleId>
              </a:tblPr>
              <a:tblGrid>
                <a:gridCol w="2557865">
                  <a:extLst>
                    <a:ext uri="{9D8B030D-6E8A-4147-A177-3AD203B41FA5}">
                      <a16:colId xmlns:a16="http://schemas.microsoft.com/office/drawing/2014/main" val="2656537602"/>
                    </a:ext>
                  </a:extLst>
                </a:gridCol>
                <a:gridCol w="5859742">
                  <a:extLst>
                    <a:ext uri="{9D8B030D-6E8A-4147-A177-3AD203B41FA5}">
                      <a16:colId xmlns:a16="http://schemas.microsoft.com/office/drawing/2014/main" val="1749992036"/>
                    </a:ext>
                  </a:extLst>
                </a:gridCol>
              </a:tblGrid>
              <a:tr h="834887">
                <a:tc>
                  <a:txBody>
                    <a:bodyPr/>
                    <a:lstStyle/>
                    <a:p>
                      <a:r>
                        <a:rPr lang="en-US" sz="2000" b="0" dirty="0">
                          <a:latin typeface="Times New Roman" panose="02020603050405020304" pitchFamily="18" charset="0"/>
                          <a:cs typeface="Times New Roman" panose="02020603050405020304" pitchFamily="18" charset="0"/>
                        </a:rPr>
                        <a:t>Front End:</a:t>
                      </a:r>
                      <a:endParaRPr lang="en-IN" sz="2000" b="0" dirty="0">
                        <a:latin typeface="Times New Roman" panose="02020603050405020304" pitchFamily="18" charset="0"/>
                        <a:cs typeface="Times New Roman" panose="02020603050405020304" pitchFamily="18" charset="0"/>
                      </a:endParaRPr>
                    </a:p>
                  </a:txBody>
                  <a:tcPr/>
                </a:tc>
                <a:tc>
                  <a:txBody>
                    <a:bodyPr/>
                    <a:lstStyle/>
                    <a:p>
                      <a:r>
                        <a:rPr lang="en-US" sz="2000" b="0" dirty="0">
                          <a:latin typeface="Times New Roman" panose="02020603050405020304" pitchFamily="18" charset="0"/>
                          <a:cs typeface="Times New Roman" panose="02020603050405020304" pitchFamily="18" charset="0"/>
                        </a:rPr>
                        <a:t>HTML , CSS , React.js , Nodejs</a:t>
                      </a:r>
                      <a:endParaRPr lang="en-IN"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48418276"/>
                  </a:ext>
                </a:extLst>
              </a:tr>
              <a:tr h="856966">
                <a:tc>
                  <a:txBody>
                    <a:bodyPr/>
                    <a:lstStyle/>
                    <a:p>
                      <a:r>
                        <a:rPr lang="en-US" sz="2000" b="0" dirty="0">
                          <a:latin typeface="Times New Roman" panose="02020603050405020304" pitchFamily="18" charset="0"/>
                          <a:cs typeface="Times New Roman" panose="02020603050405020304" pitchFamily="18" charset="0"/>
                        </a:rPr>
                        <a:t>Back End:</a:t>
                      </a:r>
                      <a:endParaRPr lang="en-IN" sz="2000" b="0" dirty="0">
                        <a:latin typeface="Times New Roman" panose="02020603050405020304" pitchFamily="18" charset="0"/>
                        <a:cs typeface="Times New Roman" panose="02020603050405020304" pitchFamily="18" charset="0"/>
                      </a:endParaRPr>
                    </a:p>
                  </a:txBody>
                  <a:tcPr/>
                </a:tc>
                <a:tc>
                  <a:txBody>
                    <a:bodyPr/>
                    <a:lstStyle/>
                    <a:p>
                      <a:r>
                        <a:rPr lang="en-US" sz="2000" b="0" dirty="0">
                          <a:latin typeface="Times New Roman" panose="02020603050405020304" pitchFamily="18" charset="0"/>
                          <a:cs typeface="Times New Roman" panose="02020603050405020304" pitchFamily="18" charset="0"/>
                        </a:rPr>
                        <a:t>MS. Net</a:t>
                      </a:r>
                      <a:endParaRPr lang="en-IN"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9440453"/>
                  </a:ext>
                </a:extLst>
              </a:tr>
              <a:tr h="794030">
                <a:tc>
                  <a:txBody>
                    <a:bodyPr/>
                    <a:lstStyle/>
                    <a:p>
                      <a:r>
                        <a:rPr lang="en-US" sz="2000" b="0" dirty="0">
                          <a:latin typeface="Times New Roman" panose="02020603050405020304" pitchFamily="18" charset="0"/>
                          <a:cs typeface="Times New Roman" panose="02020603050405020304" pitchFamily="18" charset="0"/>
                        </a:rPr>
                        <a:t>Database:</a:t>
                      </a:r>
                      <a:endParaRPr lang="en-IN" sz="2000" b="0" dirty="0">
                        <a:latin typeface="Times New Roman" panose="02020603050405020304" pitchFamily="18" charset="0"/>
                        <a:cs typeface="Times New Roman" panose="02020603050405020304" pitchFamily="18" charset="0"/>
                      </a:endParaRPr>
                    </a:p>
                  </a:txBody>
                  <a:tcPr/>
                </a:tc>
                <a:tc>
                  <a:txBody>
                    <a:bodyPr/>
                    <a:lstStyle/>
                    <a:p>
                      <a:r>
                        <a:rPr lang="en-US" sz="2000" b="0" dirty="0">
                          <a:latin typeface="Times New Roman" panose="02020603050405020304" pitchFamily="18" charset="0"/>
                          <a:cs typeface="Times New Roman" panose="02020603050405020304" pitchFamily="18" charset="0"/>
                        </a:rPr>
                        <a:t>MY SQL Server</a:t>
                      </a:r>
                      <a:endParaRPr lang="en-IN" sz="20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90534464"/>
                  </a:ext>
                </a:extLst>
              </a:tr>
            </a:tbl>
          </a:graphicData>
        </a:graphic>
      </p:graphicFrame>
    </p:spTree>
    <p:extLst>
      <p:ext uri="{BB962C8B-B14F-4D97-AF65-F5344CB8AC3E}">
        <p14:creationId xmlns:p14="http://schemas.microsoft.com/office/powerpoint/2010/main" val="501975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B6BC38-369F-45F0-9CA4-54FF56A6DEC6}"/>
              </a:ext>
            </a:extLst>
          </p:cNvPr>
          <p:cNvPicPr>
            <a:picLocks noChangeAspect="1"/>
          </p:cNvPicPr>
          <p:nvPr/>
        </p:nvPicPr>
        <p:blipFill>
          <a:blip r:embed="rId2"/>
          <a:stretch>
            <a:fillRect/>
          </a:stretch>
        </p:blipFill>
        <p:spPr>
          <a:xfrm>
            <a:off x="0" y="980661"/>
            <a:ext cx="12192000" cy="587733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58DCA36A-CFA8-4901-8934-CE0C9EB43335}"/>
              </a:ext>
            </a:extLst>
          </p:cNvPr>
          <p:cNvSpPr txBox="1"/>
          <p:nvPr/>
        </p:nvSpPr>
        <p:spPr>
          <a:xfrm>
            <a:off x="1762539" y="250926"/>
            <a:ext cx="5791200"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Customer Dashboard</a:t>
            </a:r>
            <a:r>
              <a:rPr lang="en-US" sz="2400" b="1" dirty="0">
                <a:latin typeface="Times New Roman" panose="02020603050405020304" pitchFamily="18" charset="0"/>
                <a:cs typeface="Times New Roman" panose="02020603050405020304" pitchFamily="18" charset="0"/>
              </a:rPr>
              <a:t>:-</a:t>
            </a:r>
            <a:r>
              <a:rPr lang="en-US" sz="2400" b="1" u="sng" dirty="0">
                <a:latin typeface="Times New Roman" panose="02020603050405020304" pitchFamily="18" charset="0"/>
                <a:cs typeface="Times New Roman" panose="02020603050405020304" pitchFamily="18" charset="0"/>
              </a:rPr>
              <a:t> </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1530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07AFCB-360C-461E-980C-9FEA85CC8C1E}"/>
              </a:ext>
            </a:extLst>
          </p:cNvPr>
          <p:cNvPicPr>
            <a:picLocks noChangeAspect="1"/>
          </p:cNvPicPr>
          <p:nvPr/>
        </p:nvPicPr>
        <p:blipFill>
          <a:blip r:embed="rId2"/>
          <a:stretch>
            <a:fillRect/>
          </a:stretch>
        </p:blipFill>
        <p:spPr>
          <a:xfrm>
            <a:off x="0" y="834887"/>
            <a:ext cx="12192000" cy="4518991"/>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1CBF568-DCBB-4A44-9AA7-2E5324E204C0}"/>
              </a:ext>
            </a:extLst>
          </p:cNvPr>
          <p:cNvSpPr txBox="1"/>
          <p:nvPr/>
        </p:nvSpPr>
        <p:spPr>
          <a:xfrm>
            <a:off x="1802297" y="104803"/>
            <a:ext cx="5632174"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Add User Address</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A39C308-CFB5-4FBB-93B1-6531A457BA40}"/>
              </a:ext>
            </a:extLst>
          </p:cNvPr>
          <p:cNvPicPr>
            <a:picLocks noChangeAspect="1"/>
          </p:cNvPicPr>
          <p:nvPr/>
        </p:nvPicPr>
        <p:blipFill>
          <a:blip r:embed="rId3"/>
          <a:stretch>
            <a:fillRect/>
          </a:stretch>
        </p:blipFill>
        <p:spPr>
          <a:xfrm>
            <a:off x="3074504" y="5429051"/>
            <a:ext cx="6493566" cy="1428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0774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11E610-B478-410B-8829-266FBFF78EC3}"/>
              </a:ext>
            </a:extLst>
          </p:cNvPr>
          <p:cNvPicPr>
            <a:picLocks noChangeAspect="1"/>
          </p:cNvPicPr>
          <p:nvPr/>
        </p:nvPicPr>
        <p:blipFill>
          <a:blip r:embed="rId2"/>
          <a:stretch>
            <a:fillRect/>
          </a:stretch>
        </p:blipFill>
        <p:spPr>
          <a:xfrm>
            <a:off x="0" y="0"/>
            <a:ext cx="9163880" cy="3179367"/>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04C59A7A-E86E-4969-AA38-E04B226F89B5}"/>
              </a:ext>
            </a:extLst>
          </p:cNvPr>
          <p:cNvSpPr txBox="1"/>
          <p:nvPr/>
        </p:nvSpPr>
        <p:spPr>
          <a:xfrm>
            <a:off x="9342783" y="1135725"/>
            <a:ext cx="3193772"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Order the Tiffin</a:t>
            </a:r>
            <a:endParaRPr lang="en-IN" sz="24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FDE2086-53CF-4877-9945-19FCA222EF4A}"/>
              </a:ext>
            </a:extLst>
          </p:cNvPr>
          <p:cNvPicPr>
            <a:picLocks noChangeAspect="1"/>
          </p:cNvPicPr>
          <p:nvPr/>
        </p:nvPicPr>
        <p:blipFill>
          <a:blip r:embed="rId3"/>
          <a:stretch>
            <a:fillRect/>
          </a:stretch>
        </p:blipFill>
        <p:spPr>
          <a:xfrm>
            <a:off x="4518991" y="3379144"/>
            <a:ext cx="7673009" cy="2343131"/>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73BCBD37-4A79-44FE-93FC-0955B693D0AC}"/>
              </a:ext>
            </a:extLst>
          </p:cNvPr>
          <p:cNvSpPr txBox="1"/>
          <p:nvPr/>
        </p:nvSpPr>
        <p:spPr>
          <a:xfrm>
            <a:off x="1789044" y="3725284"/>
            <a:ext cx="3008243"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Payment Done</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3E0BF58-4487-45B2-9BE9-66EDF0CC58FB}"/>
              </a:ext>
            </a:extLst>
          </p:cNvPr>
          <p:cNvPicPr>
            <a:picLocks noChangeAspect="1"/>
          </p:cNvPicPr>
          <p:nvPr/>
        </p:nvPicPr>
        <p:blipFill>
          <a:blip r:embed="rId4"/>
          <a:stretch>
            <a:fillRect/>
          </a:stretch>
        </p:blipFill>
        <p:spPr>
          <a:xfrm>
            <a:off x="-1" y="5209945"/>
            <a:ext cx="7795437" cy="1648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41387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DEBD7-FA14-407B-AF2E-AFD919D23A26}"/>
              </a:ext>
            </a:extLst>
          </p:cNvPr>
          <p:cNvPicPr>
            <a:picLocks noChangeAspect="1"/>
          </p:cNvPicPr>
          <p:nvPr/>
        </p:nvPicPr>
        <p:blipFill>
          <a:blip r:embed="rId2"/>
          <a:stretch>
            <a:fillRect/>
          </a:stretch>
        </p:blipFill>
        <p:spPr>
          <a:xfrm>
            <a:off x="0" y="1229037"/>
            <a:ext cx="12192000" cy="354174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4015645-C84D-473E-9E3A-6C3112F6D64D}"/>
              </a:ext>
            </a:extLst>
          </p:cNvPr>
          <p:cNvSpPr txBox="1"/>
          <p:nvPr/>
        </p:nvSpPr>
        <p:spPr>
          <a:xfrm>
            <a:off x="1842052" y="437322"/>
            <a:ext cx="5539409"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View order details</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0831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E61CE0-088F-41BE-A5A3-55536640D892}"/>
              </a:ext>
            </a:extLst>
          </p:cNvPr>
          <p:cNvPicPr>
            <a:picLocks noChangeAspect="1"/>
          </p:cNvPicPr>
          <p:nvPr/>
        </p:nvPicPr>
        <p:blipFill>
          <a:blip r:embed="rId2"/>
          <a:stretch>
            <a:fillRect/>
          </a:stretch>
        </p:blipFill>
        <p:spPr>
          <a:xfrm>
            <a:off x="0" y="1033670"/>
            <a:ext cx="12192000" cy="582432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CB7B1FB-1A37-482A-90C4-2D48F48525D2}"/>
              </a:ext>
            </a:extLst>
          </p:cNvPr>
          <p:cNvSpPr txBox="1"/>
          <p:nvPr/>
        </p:nvSpPr>
        <p:spPr>
          <a:xfrm>
            <a:off x="1775792" y="357808"/>
            <a:ext cx="4545495"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Rate the Food</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3D7DA5A-D0BF-485E-ACCF-01BC24ECEE0D}"/>
              </a:ext>
            </a:extLst>
          </p:cNvPr>
          <p:cNvPicPr>
            <a:picLocks noChangeAspect="1"/>
          </p:cNvPicPr>
          <p:nvPr/>
        </p:nvPicPr>
        <p:blipFill>
          <a:blip r:embed="rId3"/>
          <a:stretch>
            <a:fillRect/>
          </a:stretch>
        </p:blipFill>
        <p:spPr>
          <a:xfrm>
            <a:off x="0" y="5420139"/>
            <a:ext cx="5406886" cy="1437860"/>
          </a:xfrm>
          <a:prstGeom prst="rect">
            <a:avLst/>
          </a:prstGeom>
        </p:spPr>
      </p:pic>
    </p:spTree>
    <p:extLst>
      <p:ext uri="{BB962C8B-B14F-4D97-AF65-F5344CB8AC3E}">
        <p14:creationId xmlns:p14="http://schemas.microsoft.com/office/powerpoint/2010/main" val="5806369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E0A878-A29C-4B53-B908-7FD6EC3B469F}"/>
              </a:ext>
            </a:extLst>
          </p:cNvPr>
          <p:cNvPicPr>
            <a:picLocks noChangeAspect="1"/>
          </p:cNvPicPr>
          <p:nvPr/>
        </p:nvPicPr>
        <p:blipFill>
          <a:blip r:embed="rId2"/>
          <a:stretch>
            <a:fillRect/>
          </a:stretch>
        </p:blipFill>
        <p:spPr>
          <a:xfrm>
            <a:off x="0" y="1656522"/>
            <a:ext cx="12192000" cy="520147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90C25CF-0337-4723-BF67-E3A57197FE98}"/>
              </a:ext>
            </a:extLst>
          </p:cNvPr>
          <p:cNvSpPr txBox="1"/>
          <p:nvPr/>
        </p:nvSpPr>
        <p:spPr>
          <a:xfrm>
            <a:off x="1815547" y="583095"/>
            <a:ext cx="5088835"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Edit User Details</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9411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1579-8FA6-4C80-AF61-4C1FBD8FAA83}"/>
              </a:ext>
            </a:extLst>
          </p:cNvPr>
          <p:cNvSpPr>
            <a:spLocks noGrp="1"/>
          </p:cNvSpPr>
          <p:nvPr>
            <p:ph type="title"/>
          </p:nvPr>
        </p:nvSpPr>
        <p:spPr>
          <a:xfrm>
            <a:off x="1862871" y="611744"/>
            <a:ext cx="4233129" cy="912256"/>
          </a:xfrm>
        </p:spPr>
        <p:txBody>
          <a:bodyPr>
            <a:normAutofit fontScale="90000"/>
          </a:bodyPr>
          <a:lstStyle/>
          <a:p>
            <a:br>
              <a:rPr lang="en-IN" sz="4400" dirty="0">
                <a:solidFill>
                  <a:schemeClr val="tx1"/>
                </a:solidFill>
                <a:latin typeface="Times New Roman" panose="02020603050405020304" pitchFamily="18" charset="0"/>
                <a:cs typeface="Times New Roman" panose="02020603050405020304" pitchFamily="18" charset="0"/>
              </a:rPr>
            </a:br>
            <a:r>
              <a:rPr lang="en-US" sz="4900" b="1" u="sng" dirty="0">
                <a:latin typeface="Times New Roman" panose="02020603050405020304" pitchFamily="18" charset="0"/>
                <a:cs typeface="Times New Roman" panose="02020603050405020304" pitchFamily="18" charset="0"/>
              </a:rPr>
              <a:t>Delivery Boy:-</a:t>
            </a:r>
            <a:br>
              <a:rPr lang="en-US" sz="4400" dirty="0">
                <a:solidFill>
                  <a:schemeClr val="tx1"/>
                </a:solidFill>
                <a:latin typeface="Times New Roman" panose="02020603050405020304" pitchFamily="18" charset="0"/>
                <a:cs typeface="Times New Roman" panose="02020603050405020304" pitchFamily="18" charset="0"/>
              </a:rPr>
            </a:br>
            <a:br>
              <a:rPr lang="en-US" sz="4400" dirty="0">
                <a:solidFill>
                  <a:schemeClr val="tx1"/>
                </a:solidFill>
                <a:latin typeface="Times New Roman" panose="02020603050405020304" pitchFamily="18" charset="0"/>
                <a:cs typeface="Times New Roman" panose="02020603050405020304" pitchFamily="18" charset="0"/>
              </a:rPr>
            </a:br>
            <a:endParaRPr lang="en-IN" dirty="0"/>
          </a:p>
        </p:txBody>
      </p:sp>
      <p:sp>
        <p:nvSpPr>
          <p:cNvPr id="5" name="Content Placeholder 4">
            <a:extLst>
              <a:ext uri="{FF2B5EF4-FFF2-40B4-BE49-F238E27FC236}">
                <a16:creationId xmlns:a16="http://schemas.microsoft.com/office/drawing/2014/main" id="{E52388B4-3C0D-424F-AB7B-C7A1B1A79803}"/>
              </a:ext>
            </a:extLst>
          </p:cNvPr>
          <p:cNvSpPr>
            <a:spLocks noGrp="1"/>
          </p:cNvSpPr>
          <p:nvPr>
            <p:ph idx="1"/>
          </p:nvPr>
        </p:nvSpPr>
        <p:spPr>
          <a:xfrm>
            <a:off x="2061655" y="1484243"/>
            <a:ext cx="9374972" cy="3697358"/>
          </a:xfrm>
        </p:spPr>
        <p:txBody>
          <a:bodyPr>
            <a:normAutofit/>
          </a:bodyPr>
          <a:lstStyle/>
          <a:p>
            <a:pPr marL="0" indent="0">
              <a:buNone/>
            </a:pPr>
            <a:r>
              <a:rPr lang="en-US" sz="2800" dirty="0">
                <a:latin typeface="Times New Roman" panose="02020603050405020304" pitchFamily="18" charset="0"/>
                <a:cs typeface="Times New Roman" panose="02020603050405020304" pitchFamily="18" charset="0"/>
              </a:rPr>
              <a:t>Delivery boy Can Access The :-</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See today’s delivery summary </a:t>
            </a:r>
          </a:p>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Update delivery status</a:t>
            </a:r>
          </a:p>
          <a:p>
            <a:pPr marL="0" indent="0">
              <a:buNone/>
            </a:pP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US" sz="2800"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55829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A16C53-88D8-4019-8566-07209CCB3428}"/>
              </a:ext>
            </a:extLst>
          </p:cNvPr>
          <p:cNvPicPr>
            <a:picLocks noChangeAspect="1"/>
          </p:cNvPicPr>
          <p:nvPr/>
        </p:nvPicPr>
        <p:blipFill>
          <a:blip r:embed="rId2"/>
          <a:stretch>
            <a:fillRect/>
          </a:stretch>
        </p:blipFill>
        <p:spPr>
          <a:xfrm>
            <a:off x="0" y="848139"/>
            <a:ext cx="12192000" cy="6009861"/>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275DA140-A961-444C-8371-DED8153C4D43}"/>
              </a:ext>
            </a:extLst>
          </p:cNvPr>
          <p:cNvSpPr txBox="1"/>
          <p:nvPr/>
        </p:nvSpPr>
        <p:spPr>
          <a:xfrm>
            <a:off x="1828800" y="152160"/>
            <a:ext cx="4638261"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Sign in Using Delivery Boy</a:t>
            </a:r>
            <a:r>
              <a:rPr lang="en-US" sz="2400" b="1" dirty="0">
                <a:latin typeface="Times New Roman" panose="02020603050405020304" pitchFamily="18" charset="0"/>
                <a:cs typeface="Times New Roman" panose="02020603050405020304" pitchFamily="18" charset="0"/>
              </a:rPr>
              <a: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6623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DF455F-7367-4228-8A93-91ACD1E82F29}"/>
              </a:ext>
            </a:extLst>
          </p:cNvPr>
          <p:cNvPicPr>
            <a:picLocks noChangeAspect="1"/>
          </p:cNvPicPr>
          <p:nvPr/>
        </p:nvPicPr>
        <p:blipFill>
          <a:blip r:embed="rId2"/>
          <a:stretch>
            <a:fillRect/>
          </a:stretch>
        </p:blipFill>
        <p:spPr>
          <a:xfrm>
            <a:off x="0" y="940904"/>
            <a:ext cx="12192000" cy="591709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BEE23096-2E8A-4119-8E5F-3E37764AFF5F}"/>
              </a:ext>
            </a:extLst>
          </p:cNvPr>
          <p:cNvSpPr txBox="1"/>
          <p:nvPr/>
        </p:nvSpPr>
        <p:spPr>
          <a:xfrm>
            <a:off x="1603512" y="3889"/>
            <a:ext cx="10429461" cy="830997"/>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Delivery Boy Dashboard</a:t>
            </a:r>
            <a:r>
              <a:rPr lang="en-US" sz="2400" b="1" dirty="0">
                <a:latin typeface="Times New Roman" panose="02020603050405020304" pitchFamily="18" charset="0"/>
                <a:cs typeface="Times New Roman" panose="02020603050405020304" pitchFamily="18" charset="0"/>
              </a:rPr>
              <a:t>:- (Delivery Boy change the Order Status and view the delivery list)</a:t>
            </a:r>
            <a:endParaRPr lang="en-I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9592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5719FC-0A2B-41F8-A463-277AF5E73478}"/>
              </a:ext>
            </a:extLst>
          </p:cNvPr>
          <p:cNvPicPr>
            <a:picLocks noChangeAspect="1"/>
          </p:cNvPicPr>
          <p:nvPr/>
        </p:nvPicPr>
        <p:blipFill>
          <a:blip r:embed="rId2"/>
          <a:stretch>
            <a:fillRect/>
          </a:stretch>
        </p:blipFill>
        <p:spPr>
          <a:xfrm>
            <a:off x="3008658" y="1547191"/>
            <a:ext cx="7182678" cy="37636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367864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E272B-135C-4518-A6F9-FFC3E4BFBD74}"/>
              </a:ext>
            </a:extLst>
          </p:cNvPr>
          <p:cNvPicPr>
            <a:picLocks noChangeAspect="1"/>
          </p:cNvPicPr>
          <p:nvPr/>
        </p:nvPicPr>
        <p:blipFill>
          <a:blip r:embed="rId2"/>
          <a:stretch>
            <a:fillRect/>
          </a:stretch>
        </p:blipFill>
        <p:spPr>
          <a:xfrm>
            <a:off x="1524000" y="1285460"/>
            <a:ext cx="10230677" cy="516834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28E7D71D-095C-472B-839A-6C9641722E3A}"/>
              </a:ext>
            </a:extLst>
          </p:cNvPr>
          <p:cNvSpPr txBox="1"/>
          <p:nvPr/>
        </p:nvSpPr>
        <p:spPr>
          <a:xfrm>
            <a:off x="1749287" y="212035"/>
            <a:ext cx="7858539" cy="769441"/>
          </a:xfrm>
          <a:prstGeom prst="rect">
            <a:avLst/>
          </a:prstGeom>
          <a:noFill/>
        </p:spPr>
        <p:txBody>
          <a:bodyPr wrap="square" rtlCol="0">
            <a:spAutoFit/>
          </a:bodyPr>
          <a:lstStyle/>
          <a:p>
            <a:r>
              <a:rPr lang="en-US" sz="4400" b="1" u="sng" dirty="0">
                <a:latin typeface="Times New Roman" panose="02020603050405020304" pitchFamily="18" charset="0"/>
                <a:cs typeface="Times New Roman" panose="02020603050405020304" pitchFamily="18" charset="0"/>
              </a:rPr>
              <a:t>DFD DIAGRAM:-</a:t>
            </a:r>
            <a:endParaRPr lang="en-IN" sz="4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8817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600F9B-1440-4327-88E0-1BF34947A7B0}"/>
              </a:ext>
            </a:extLst>
          </p:cNvPr>
          <p:cNvSpPr>
            <a:spLocks noGrp="1"/>
          </p:cNvSpPr>
          <p:nvPr>
            <p:ph idx="1"/>
          </p:nvPr>
        </p:nvSpPr>
        <p:spPr>
          <a:xfrm>
            <a:off x="1099930" y="2172191"/>
            <a:ext cx="5155097" cy="1763706"/>
          </a:xfrm>
        </p:spPr>
        <p:txBody>
          <a:bodyPr>
            <a:normAutofit/>
          </a:bodyPr>
          <a:lstStyle/>
          <a:p>
            <a:pPr marL="0" indent="0">
              <a:buNone/>
            </a:pPr>
            <a:r>
              <a:rPr lang="en-US" sz="3600" b="1" u="sng" dirty="0">
                <a:latin typeface="Times New Roman" panose="02020603050405020304" pitchFamily="18" charset="0"/>
                <a:cs typeface="Times New Roman" panose="02020603050405020304" pitchFamily="18" charset="0"/>
              </a:rPr>
              <a:t>USE CASE DIAGRAM:-</a:t>
            </a:r>
            <a:endParaRPr lang="en-IN" sz="3600" b="1" u="sng"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86B891F-2003-47F2-AA9A-FC621FC1B40B}"/>
              </a:ext>
            </a:extLst>
          </p:cNvPr>
          <p:cNvPicPr>
            <a:picLocks noChangeAspect="1"/>
          </p:cNvPicPr>
          <p:nvPr/>
        </p:nvPicPr>
        <p:blipFill>
          <a:blip r:embed="rId2"/>
          <a:stretch>
            <a:fillRect/>
          </a:stretch>
        </p:blipFill>
        <p:spPr>
          <a:xfrm>
            <a:off x="6255027" y="132729"/>
            <a:ext cx="5789128" cy="6612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51830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22B0-72C8-4F59-BDC4-B53F7EEBACD4}"/>
              </a:ext>
            </a:extLst>
          </p:cNvPr>
          <p:cNvSpPr>
            <a:spLocks noGrp="1"/>
          </p:cNvSpPr>
          <p:nvPr>
            <p:ph type="title"/>
          </p:nvPr>
        </p:nvSpPr>
        <p:spPr>
          <a:xfrm>
            <a:off x="397565" y="2431774"/>
            <a:ext cx="4015341" cy="997226"/>
          </a:xfrm>
        </p:spPr>
        <p:txBody>
          <a:bodyPr>
            <a:noAutofit/>
          </a:bodyPr>
          <a:lstStyle/>
          <a:p>
            <a:r>
              <a:rPr lang="en-US" sz="3600" b="1" u="sng" dirty="0">
                <a:latin typeface="Times New Roman" panose="02020603050405020304" pitchFamily="18" charset="0"/>
                <a:cs typeface="Times New Roman" panose="02020603050405020304" pitchFamily="18" charset="0"/>
              </a:rPr>
              <a:t>E-R </a:t>
            </a:r>
            <a:br>
              <a:rPr lang="en-US" sz="3600" b="1" u="sng" dirty="0">
                <a:latin typeface="Times New Roman" panose="02020603050405020304" pitchFamily="18" charset="0"/>
                <a:cs typeface="Times New Roman" panose="02020603050405020304" pitchFamily="18" charset="0"/>
              </a:rPr>
            </a:br>
            <a:r>
              <a:rPr lang="en-US" sz="3600" b="1" u="sng" dirty="0">
                <a:latin typeface="Times New Roman" panose="02020603050405020304" pitchFamily="18" charset="0"/>
                <a:cs typeface="Times New Roman" panose="02020603050405020304" pitchFamily="18" charset="0"/>
              </a:rPr>
              <a:t>DIAGRAM:-</a:t>
            </a:r>
            <a:endParaRPr lang="en-IN" sz="36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7EAB1E45-085B-489C-97F7-58AC703CF451}"/>
              </a:ext>
            </a:extLst>
          </p:cNvPr>
          <p:cNvPicPr>
            <a:picLocks noChangeAspect="1"/>
          </p:cNvPicPr>
          <p:nvPr/>
        </p:nvPicPr>
        <p:blipFill>
          <a:blip r:embed="rId2"/>
          <a:stretch>
            <a:fillRect/>
          </a:stretch>
        </p:blipFill>
        <p:spPr>
          <a:xfrm>
            <a:off x="3750365" y="238540"/>
            <a:ext cx="8203096" cy="640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680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F4106-C447-42BC-AC7B-EA2E7F716F99}"/>
              </a:ext>
            </a:extLst>
          </p:cNvPr>
          <p:cNvSpPr>
            <a:spLocks noGrp="1"/>
          </p:cNvSpPr>
          <p:nvPr>
            <p:ph type="title"/>
          </p:nvPr>
        </p:nvSpPr>
        <p:spPr>
          <a:xfrm>
            <a:off x="993913" y="2509628"/>
            <a:ext cx="3021496" cy="919371"/>
          </a:xfrm>
        </p:spPr>
        <p:txBody>
          <a:bodyPr>
            <a:noAutofit/>
          </a:bodyPr>
          <a:lstStyle/>
          <a:p>
            <a:r>
              <a:rPr lang="en-US" sz="3200" b="1" u="sng" dirty="0">
                <a:latin typeface="Times New Roman" panose="02020603050405020304" pitchFamily="18" charset="0"/>
                <a:cs typeface="Times New Roman" panose="02020603050405020304" pitchFamily="18" charset="0"/>
              </a:rPr>
              <a:t>CLASS DIAGRAM:-</a:t>
            </a:r>
            <a:endParaRPr lang="en-IN" sz="3200" b="1" u="sng"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FDAD9CC-A0DE-463F-B3A6-32C1D900A87C}"/>
              </a:ext>
            </a:extLst>
          </p:cNvPr>
          <p:cNvPicPr>
            <a:picLocks noChangeAspect="1"/>
          </p:cNvPicPr>
          <p:nvPr/>
        </p:nvPicPr>
        <p:blipFill>
          <a:blip r:embed="rId2"/>
          <a:stretch>
            <a:fillRect/>
          </a:stretch>
        </p:blipFill>
        <p:spPr>
          <a:xfrm>
            <a:off x="4015409" y="462169"/>
            <a:ext cx="7911547" cy="59336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280733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290408-FE86-4027-98DD-066F27789580}"/>
              </a:ext>
            </a:extLst>
          </p:cNvPr>
          <p:cNvPicPr>
            <a:picLocks noChangeAspect="1"/>
          </p:cNvPicPr>
          <p:nvPr/>
        </p:nvPicPr>
        <p:blipFill>
          <a:blip r:embed="rId2"/>
          <a:stretch>
            <a:fillRect/>
          </a:stretch>
        </p:blipFill>
        <p:spPr>
          <a:xfrm>
            <a:off x="4863549" y="152788"/>
            <a:ext cx="7195930" cy="6552812"/>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91EC5177-DFCE-4D45-8579-26360F888388}"/>
              </a:ext>
            </a:extLst>
          </p:cNvPr>
          <p:cNvSpPr txBox="1"/>
          <p:nvPr/>
        </p:nvSpPr>
        <p:spPr>
          <a:xfrm>
            <a:off x="1643270" y="2967335"/>
            <a:ext cx="3684104"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Activity Diagram:-</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56030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17B0C6-C8DB-4AD4-8B33-61B90DFE7D63}"/>
              </a:ext>
            </a:extLst>
          </p:cNvPr>
          <p:cNvPicPr>
            <a:picLocks noChangeAspect="1"/>
          </p:cNvPicPr>
          <p:nvPr/>
        </p:nvPicPr>
        <p:blipFill>
          <a:blip r:embed="rId2"/>
          <a:stretch>
            <a:fillRect/>
          </a:stretch>
        </p:blipFill>
        <p:spPr>
          <a:xfrm>
            <a:off x="4810539" y="132522"/>
            <a:ext cx="7227349" cy="658632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D7DB2F8B-D90E-49DD-8F89-A52A1F9D295C}"/>
              </a:ext>
            </a:extLst>
          </p:cNvPr>
          <p:cNvSpPr txBox="1"/>
          <p:nvPr/>
        </p:nvSpPr>
        <p:spPr>
          <a:xfrm>
            <a:off x="1444487" y="2888974"/>
            <a:ext cx="3366052" cy="461665"/>
          </a:xfrm>
          <a:prstGeom prst="rect">
            <a:avLst/>
          </a:prstGeom>
          <a:noFill/>
        </p:spPr>
        <p:txBody>
          <a:bodyPr wrap="square" rtlCol="0">
            <a:spAutoFit/>
          </a:bodyPr>
          <a:lstStyle/>
          <a:p>
            <a:r>
              <a:rPr lang="en-US" sz="2400" b="1" u="sng" dirty="0">
                <a:latin typeface="Times New Roman" panose="02020603050405020304" pitchFamily="18" charset="0"/>
                <a:cs typeface="Times New Roman" panose="02020603050405020304" pitchFamily="18" charset="0"/>
              </a:rPr>
              <a:t>Sequence Diagram:-</a:t>
            </a:r>
            <a:endParaRPr lang="en-IN" sz="2400"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2078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369</TotalTime>
  <Words>391</Words>
  <Application>Microsoft Office PowerPoint</Application>
  <PresentationFormat>Widescreen</PresentationFormat>
  <Paragraphs>73</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Algerian</vt:lpstr>
      <vt:lpstr>Arial</vt:lpstr>
      <vt:lpstr>Corbel</vt:lpstr>
      <vt:lpstr>Times New Roman</vt:lpstr>
      <vt:lpstr>Parallax</vt:lpstr>
      <vt:lpstr>FoodBox Express</vt:lpstr>
      <vt:lpstr>Project Overview:-</vt:lpstr>
      <vt:lpstr>TECHNOLOGY USED:-</vt:lpstr>
      <vt:lpstr>PowerPoint Presentation</vt:lpstr>
      <vt:lpstr>PowerPoint Presentation</vt:lpstr>
      <vt:lpstr>E-R  DIAGRAM:-</vt:lpstr>
      <vt:lpstr>CLASS DIAGRAM:-</vt:lpstr>
      <vt:lpstr>PowerPoint Presentation</vt:lpstr>
      <vt:lpstr>PowerPoint Presentation</vt:lpstr>
      <vt:lpstr>MODULES USED:-</vt:lpstr>
      <vt:lpstr>Admin:- </vt:lpstr>
      <vt:lpstr>OUTPUT:- (Registration of New Admin)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Delivery Boy:-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Tiffin management system</dc:title>
  <dc:creator>Admin</dc:creator>
  <cp:lastModifiedBy>Admin</cp:lastModifiedBy>
  <cp:revision>106</cp:revision>
  <dcterms:created xsi:type="dcterms:W3CDTF">2023-07-03T19:49:53Z</dcterms:created>
  <dcterms:modified xsi:type="dcterms:W3CDTF">2023-09-04T07:47:13Z</dcterms:modified>
</cp:coreProperties>
</file>